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303" r:id="rId41"/>
    <p:sldId id="304" r:id="rId42"/>
    <p:sldId id="305" r:id="rId43"/>
    <p:sldId id="306" r:id="rId44"/>
    <p:sldId id="302" r:id="rId45"/>
    <p:sldId id="307" r:id="rId46"/>
    <p:sldId id="308" r:id="rId47"/>
    <p:sldId id="309" r:id="rId48"/>
    <p:sldId id="299" r:id="rId49"/>
    <p:sldId id="300" r:id="rId50"/>
    <p:sldId id="301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>
        <p:scale>
          <a:sx n="75" d="100"/>
          <a:sy n="75" d="100"/>
        </p:scale>
        <p:origin x="13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59.sv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9.svg"/><Relationship Id="rId3" Type="http://schemas.openxmlformats.org/officeDocument/2006/relationships/image" Target="../media/image62.svg"/><Relationship Id="rId7" Type="http://schemas.openxmlformats.org/officeDocument/2006/relationships/image" Target="../media/image67.svg"/><Relationship Id="rId12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0.png"/><Relationship Id="rId5" Type="http://schemas.openxmlformats.org/officeDocument/2006/relationships/image" Target="../media/image64.svg"/><Relationship Id="rId10" Type="http://schemas.openxmlformats.org/officeDocument/2006/relationships/image" Target="../media/image56.png"/><Relationship Id="rId4" Type="http://schemas.openxmlformats.org/officeDocument/2006/relationships/image" Target="../media/image63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787976" cy="664608"/>
            <a:chOff x="7732776" y="1936234"/>
            <a:chExt cx="1787976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41209" y="372819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Epochs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chick… with steps!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Widescreen</PresentationFormat>
  <Paragraphs>206</Paragraphs>
  <Slides>50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Generator vs discriminator</vt:lpstr>
      <vt:lpstr>Draw a chick</vt:lpstr>
      <vt:lpstr>Draw a chick… with steps!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75</cp:revision>
  <dcterms:created xsi:type="dcterms:W3CDTF">2023-12-27T22:51:40Z</dcterms:created>
  <dcterms:modified xsi:type="dcterms:W3CDTF">2024-01-03T10:09:25Z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